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2" r:id="rId4"/>
    <p:sldId id="263" r:id="rId5"/>
    <p:sldId id="267" r:id="rId6"/>
    <p:sldId id="264" r:id="rId7"/>
    <p:sldId id="268" r:id="rId8"/>
    <p:sldId id="266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C4A"/>
    <a:srgbClr val="9E4280"/>
    <a:srgbClr val="6C3C82"/>
    <a:srgbClr val="183883"/>
    <a:srgbClr val="00EBE7"/>
    <a:srgbClr val="EA006A"/>
    <a:srgbClr val="FFC800"/>
    <a:srgbClr val="7418D6"/>
    <a:srgbClr val="7791C8"/>
    <a:srgbClr val="EE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81" autoAdjust="0"/>
  </p:normalViewPr>
  <p:slideViewPr>
    <p:cSldViewPr snapToGrid="0">
      <p:cViewPr varScale="1">
        <p:scale>
          <a:sx n="110" d="100"/>
          <a:sy n="110" d="100"/>
        </p:scale>
        <p:origin x="7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FA91CC-C2AB-4B1A-84E3-C452C378A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EE6F0AA-6452-4330-AB6A-5F15302EC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DD6F2-AADB-4862-A06E-17E7D0C90075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0AACCD-3075-44AD-B36C-3744EE3CC5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56B056-7D28-4C8E-BACC-4C9379697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E36B-0BDA-4D17-AEAF-AD780356E9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85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BB36-C241-4DF2-89DA-1C59F7400565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98EF-B1A7-499A-A74A-1A0639636C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93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E2B6-6936-4E3C-A3DC-222E368DECE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99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E2B6-6936-4E3C-A3DC-222E368DECE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97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B02BE80-FDDF-4497-974C-DF10680B5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35"/>
            <a:ext cx="12192000" cy="6858604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769" y="1703172"/>
            <a:ext cx="7371971" cy="888872"/>
          </a:xfrm>
        </p:spPr>
        <p:txBody>
          <a:bodyPr anchor="t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 of the Presentation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76" y="4465307"/>
            <a:ext cx="5395356" cy="471806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Speaker’s Name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C04ECB-30E6-4C8B-BF6B-CA300465E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5773" y="5181600"/>
            <a:ext cx="4271962" cy="492693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i="1" dirty="0"/>
              <a:t>Affiliation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26D1E80-4597-41DD-84A3-E5A39ECF61CC}"/>
              </a:ext>
            </a:extLst>
          </p:cNvPr>
          <p:cNvSpPr/>
          <p:nvPr userDrawn="1"/>
        </p:nvSpPr>
        <p:spPr>
          <a:xfrm>
            <a:off x="794" y="6809976"/>
            <a:ext cx="12191206" cy="45719"/>
          </a:xfrm>
          <a:prstGeom prst="rect">
            <a:avLst/>
          </a:prstGeom>
          <a:gradFill flip="none" rotWithShape="1">
            <a:gsLst>
              <a:gs pos="0">
                <a:srgbClr val="183883"/>
              </a:gs>
              <a:gs pos="27000">
                <a:srgbClr val="9E42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91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ACC5ED8-6832-4CC1-AA51-A6FB3CFC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"/>
            <a:ext cx="12192000" cy="685860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389585C-B493-4A35-9F90-5EF2B30740BB}"/>
              </a:ext>
            </a:extLst>
          </p:cNvPr>
          <p:cNvSpPr/>
          <p:nvPr userDrawn="1"/>
        </p:nvSpPr>
        <p:spPr>
          <a:xfrm>
            <a:off x="3695700" y="0"/>
            <a:ext cx="8496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FFE0DBC-995E-4F28-AF1E-793329AF30BA}"/>
              </a:ext>
            </a:extLst>
          </p:cNvPr>
          <p:cNvCxnSpPr>
            <a:cxnSpLocks/>
          </p:cNvCxnSpPr>
          <p:nvPr userDrawn="1"/>
        </p:nvCxnSpPr>
        <p:spPr>
          <a:xfrm>
            <a:off x="4147267" y="2106386"/>
            <a:ext cx="5991498" cy="0"/>
          </a:xfrm>
          <a:prstGeom prst="line">
            <a:avLst/>
          </a:prstGeom>
          <a:ln w="38100">
            <a:solidFill>
              <a:srgbClr val="691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7EAB216-2715-435E-9B37-10B76657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35"/>
            <a:ext cx="12192000" cy="6858604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23" y="2626681"/>
            <a:ext cx="7774461" cy="888872"/>
          </a:xfrm>
        </p:spPr>
        <p:txBody>
          <a:bodyPr anchor="t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 of the chapter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76" y="3961782"/>
            <a:ext cx="5395356" cy="471806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Subtitle of the chapter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AF3529-0CA4-49EA-93E2-A56F28EB8E72}"/>
              </a:ext>
            </a:extLst>
          </p:cNvPr>
          <p:cNvSpPr/>
          <p:nvPr userDrawn="1"/>
        </p:nvSpPr>
        <p:spPr>
          <a:xfrm>
            <a:off x="794" y="6809976"/>
            <a:ext cx="12191206" cy="45719"/>
          </a:xfrm>
          <a:prstGeom prst="rect">
            <a:avLst/>
          </a:prstGeom>
          <a:gradFill flip="none" rotWithShape="1">
            <a:gsLst>
              <a:gs pos="0">
                <a:srgbClr val="183883"/>
              </a:gs>
              <a:gs pos="27000">
                <a:srgbClr val="9E42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1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F97E61C-10A3-447B-A713-9AD298936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35"/>
            <a:ext cx="12192000" cy="6858604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033AB3-A200-4137-8BB8-7CC1703C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3" y="6356350"/>
            <a:ext cx="2743200" cy="365125"/>
          </a:xfrm>
        </p:spPr>
        <p:txBody>
          <a:bodyPr/>
          <a:lstStyle/>
          <a:p>
            <a:fld id="{5952F082-2814-4DEB-95A8-FA78D2F4E24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F3894A-974B-439A-8CE2-12FDF9662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151" y="850782"/>
            <a:ext cx="5184576" cy="380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ko-KR" dirty="0"/>
              <a:t>Click here to enter Title of the slide</a:t>
            </a:r>
            <a:endParaRPr lang="aa-ET" altLang="ko-K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F240699-9EE9-4298-B11B-B0BF0BCF8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51" y="1351558"/>
            <a:ext cx="6384504" cy="3586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enter Subtitle of the slide </a:t>
            </a:r>
            <a:endParaRPr lang="aa-ET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8414BE1-69A9-4539-BBBA-2665FEE13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151" y="1830985"/>
            <a:ext cx="11682884" cy="4499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Insert body text </a:t>
            </a:r>
            <a:endParaRPr lang="aa-ET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B47713C-B5AC-4FCB-938B-AD451E4DDC4A}"/>
              </a:ext>
            </a:extLst>
          </p:cNvPr>
          <p:cNvSpPr/>
          <p:nvPr userDrawn="1"/>
        </p:nvSpPr>
        <p:spPr>
          <a:xfrm>
            <a:off x="794" y="6809976"/>
            <a:ext cx="12191206" cy="45719"/>
          </a:xfrm>
          <a:prstGeom prst="rect">
            <a:avLst/>
          </a:prstGeom>
          <a:gradFill flip="none" rotWithShape="1">
            <a:gsLst>
              <a:gs pos="0">
                <a:srgbClr val="183883"/>
              </a:gs>
              <a:gs pos="27000">
                <a:srgbClr val="9E42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66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1314F27-316C-4E08-894A-33D2E0334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35"/>
            <a:ext cx="12192000" cy="6858604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BF3894A-974B-439A-8CE2-12FDF9662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151" y="850782"/>
            <a:ext cx="5184576" cy="380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Conflict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Interest</a:t>
            </a:r>
            <a:endParaRPr lang="aa-ET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F240699-9EE9-4298-B11B-B0BF0BCF8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51" y="1351558"/>
            <a:ext cx="6384504" cy="3586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enter Subtitle of the slide </a:t>
            </a:r>
            <a:endParaRPr lang="aa-ET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8414BE1-69A9-4539-BBBA-2665FEE13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151" y="1830985"/>
            <a:ext cx="11682884" cy="4499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Insert body text </a:t>
            </a:r>
            <a:endParaRPr lang="aa-ET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2916884-8D3A-4D9E-8806-5CCA3F748B30}"/>
              </a:ext>
            </a:extLst>
          </p:cNvPr>
          <p:cNvSpPr/>
          <p:nvPr userDrawn="1"/>
        </p:nvSpPr>
        <p:spPr>
          <a:xfrm>
            <a:off x="794" y="6809976"/>
            <a:ext cx="12191206" cy="45719"/>
          </a:xfrm>
          <a:prstGeom prst="rect">
            <a:avLst/>
          </a:prstGeom>
          <a:gradFill flip="none" rotWithShape="1">
            <a:gsLst>
              <a:gs pos="0">
                <a:srgbClr val="183883"/>
              </a:gs>
              <a:gs pos="27000">
                <a:srgbClr val="9E42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id="{06C0B78E-AE07-4702-9A3A-642C3EFF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3" y="6356350"/>
            <a:ext cx="2743200" cy="365125"/>
          </a:xfrm>
        </p:spPr>
        <p:txBody>
          <a:bodyPr/>
          <a:lstStyle/>
          <a:p>
            <a:fld id="{5952F082-2814-4DEB-95A8-FA78D2F4E24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27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2C02797-EE5F-46CD-A3AB-127F4A7FB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35"/>
            <a:ext cx="12192000" cy="6858604"/>
          </a:xfrm>
          <a:prstGeom prst="rect">
            <a:avLst/>
          </a:prstGeom>
        </p:spPr>
      </p:pic>
      <p:sp>
        <p:nvSpPr>
          <p:cNvPr id="16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81" y="2392693"/>
            <a:ext cx="8959619" cy="837725"/>
          </a:xfrm>
        </p:spPr>
        <p:txBody>
          <a:bodyPr>
            <a:normAutofit/>
          </a:bodyPr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Contacts</a:t>
            </a:r>
            <a:endParaRPr lang="ko-KR" altLang="en-US" dirty="0"/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946" y="3429000"/>
            <a:ext cx="8932554" cy="63500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Text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2B3B3A5-03DE-4A6A-9481-5A9A58357E3D}"/>
              </a:ext>
            </a:extLst>
          </p:cNvPr>
          <p:cNvSpPr/>
          <p:nvPr userDrawn="1"/>
        </p:nvSpPr>
        <p:spPr>
          <a:xfrm>
            <a:off x="794" y="6809976"/>
            <a:ext cx="12191206" cy="45719"/>
          </a:xfrm>
          <a:prstGeom prst="rect">
            <a:avLst/>
          </a:prstGeom>
          <a:gradFill flip="none" rotWithShape="1">
            <a:gsLst>
              <a:gs pos="0">
                <a:srgbClr val="183883"/>
              </a:gs>
              <a:gs pos="27000">
                <a:srgbClr val="9E42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13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85AC7C8-15CD-45E4-8F03-6EAE7219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"/>
            <a:ext cx="12192000" cy="6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85AC7C8-15CD-45E4-8F03-6EAE7219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"/>
            <a:ext cx="12192000" cy="685860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680DFDB-32B7-4A24-A2A3-41E80ADC1DA7}"/>
              </a:ext>
            </a:extLst>
          </p:cNvPr>
          <p:cNvSpPr/>
          <p:nvPr userDrawn="1"/>
        </p:nvSpPr>
        <p:spPr>
          <a:xfrm>
            <a:off x="5852160" y="2168434"/>
            <a:ext cx="5512526" cy="3048000"/>
          </a:xfrm>
          <a:prstGeom prst="rect">
            <a:avLst/>
          </a:prstGeom>
          <a:solidFill>
            <a:srgbClr val="69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5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409D53-1922-4870-9946-19A27DE3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152AF5-BA90-4D63-BCB1-2053B3DCF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B6E65E-9070-4BF6-BADF-6A824EC92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7A95B-BA23-44F7-902B-C99A41B2A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0F058B-9B3A-4BFC-AE24-C58FBB038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F082-2814-4DEB-95A8-FA78D2F4E2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8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68" r:id="rId4"/>
    <p:sldLayoutId id="2147483671" r:id="rId5"/>
    <p:sldLayoutId id="2147483670" r:id="rId6"/>
    <p:sldLayoutId id="2147483673" r:id="rId7"/>
    <p:sldLayoutId id="2147483674" r:id="rId8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1FA87D9-8F5A-40A2-912B-6DB18B21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3930309C-2D44-4448-9942-605C57365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71DCC39-7CC6-4FBA-9F70-B05FD66BF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36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A46B84-AF6C-4C06-B4BC-F2D1E8146C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47267" y="2371273"/>
            <a:ext cx="6088933" cy="3793204"/>
          </a:xfrm>
        </p:spPr>
        <p:txBody>
          <a:bodyPr>
            <a:normAutofit/>
          </a:bodyPr>
          <a:lstStyle/>
          <a:p>
            <a:pPr marL="357188" indent="-357188">
              <a:buAutoNum type="arabicPeriod"/>
            </a:pPr>
            <a:r>
              <a:rPr lang="en-US" altLang="ko-KR" sz="2500" b="1" dirty="0">
                <a:solidFill>
                  <a:srgbClr val="691C4A"/>
                </a:solidFill>
                <a:latin typeface="+mj-lt"/>
              </a:rPr>
              <a:t>Chapter 1</a:t>
            </a:r>
          </a:p>
          <a:p>
            <a:pPr marL="627063" indent="-269875">
              <a:lnSpc>
                <a:spcPct val="100000"/>
              </a:lnSpc>
            </a:pP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Subtitle 1</a:t>
            </a:r>
          </a:p>
          <a:p>
            <a:pPr marL="627063" indent="-269875">
              <a:lnSpc>
                <a:spcPct val="100000"/>
              </a:lnSpc>
            </a:pP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Subtitle 2</a:t>
            </a:r>
          </a:p>
          <a:p>
            <a:pPr marL="357188" indent="-357188">
              <a:buFont typeface="+mj-lt"/>
              <a:buAutoNum type="arabicPeriod" startAt="2"/>
              <a:tabLst>
                <a:tab pos="357188" algn="l"/>
              </a:tabLst>
            </a:pPr>
            <a:r>
              <a:rPr lang="en-US" altLang="ko-KR" sz="2500" b="1" dirty="0">
                <a:solidFill>
                  <a:srgbClr val="691C4A"/>
                </a:solidFill>
                <a:latin typeface="+mj-lt"/>
              </a:rPr>
              <a:t>Chapter 2</a:t>
            </a:r>
          </a:p>
          <a:p>
            <a:pPr marL="627063" indent="-269875">
              <a:lnSpc>
                <a:spcPct val="100000"/>
              </a:lnSpc>
            </a:pP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Subtitle 1</a:t>
            </a:r>
          </a:p>
          <a:p>
            <a:pPr marL="627063" indent="-269875">
              <a:lnSpc>
                <a:spcPct val="100000"/>
              </a:lnSpc>
            </a:pP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Subtitle 2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3B5DB0D-73ED-479A-8429-0C96CBAB1A70}"/>
              </a:ext>
            </a:extLst>
          </p:cNvPr>
          <p:cNvSpPr/>
          <p:nvPr/>
        </p:nvSpPr>
        <p:spPr>
          <a:xfrm>
            <a:off x="4147267" y="969818"/>
            <a:ext cx="5227642" cy="86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F4881D4-D033-4430-ADD6-A9C40BCEC966}"/>
              </a:ext>
            </a:extLst>
          </p:cNvPr>
          <p:cNvSpPr/>
          <p:nvPr/>
        </p:nvSpPr>
        <p:spPr>
          <a:xfrm>
            <a:off x="4082473" y="1051709"/>
            <a:ext cx="5846618" cy="105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800" b="1" dirty="0">
                <a:solidFill>
                  <a:sysClr val="windowText" lastClr="000000"/>
                </a:solidFill>
              </a:rPr>
              <a:t>Table of Contents</a:t>
            </a:r>
            <a:endParaRPr lang="ko-KR" alt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3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EEB0A9A-8180-45FD-8C79-5395F62D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412FF1FA-208B-47DD-B173-D68946ECF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39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66AB957-61C2-4D02-AD4B-FBB58B91D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03A2BC-2F0C-4903-9ED7-BF892F3C5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2C33F4-5417-4C15-B605-23E8E4134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829CB6A-A6EB-47F4-9E94-E066980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F082-2814-4DEB-95A8-FA78D2F4E247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00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66AB957-61C2-4D02-AD4B-FBB58B91D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03A2BC-2F0C-4903-9ED7-BF892F3C5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2C33F4-5417-4C15-B605-23E8E4134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829CB6A-A6EB-47F4-9E94-E066980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F082-2814-4DEB-95A8-FA78D2F4E247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8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9C5B591-5BA7-4F6C-94B6-09725613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05284E0-ED21-4A2C-B3F0-F7F351A0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865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</Words>
  <Application>Microsoft Office PowerPoint</Application>
  <PresentationFormat>와이드스크린</PresentationFormat>
  <Paragraphs>11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Arial Narrow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INTERCOM</cp:lastModifiedBy>
  <cp:revision>58</cp:revision>
  <dcterms:created xsi:type="dcterms:W3CDTF">2020-07-22T05:10:54Z</dcterms:created>
  <dcterms:modified xsi:type="dcterms:W3CDTF">2026-01-09T07:51:28Z</dcterms:modified>
</cp:coreProperties>
</file>